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7327" r:id="rId3"/>
    <p:sldId id="897" r:id="rId4"/>
    <p:sldId id="7477" r:id="rId6"/>
    <p:sldId id="7352" r:id="rId7"/>
    <p:sldId id="7399" r:id="rId8"/>
    <p:sldId id="7478" r:id="rId9"/>
  </p:sldIdLst>
  <p:sldSz cx="12192000" cy="6858000"/>
  <p:notesSz cx="6858000" cy="9144000"/>
  <p:custDataLst>
    <p:tags r:id="rId1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6B7AB"/>
    <a:srgbClr val="00CFA4"/>
    <a:srgbClr val="F1F1F1"/>
    <a:srgbClr val="EDEDED"/>
    <a:srgbClr val="00D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677" autoAdjust="0"/>
    <p:restoredTop sz="94660"/>
  </p:normalViewPr>
  <p:slideViewPr>
    <p:cSldViewPr snapToGrid="0">
      <p:cViewPr>
        <p:scale>
          <a:sx n="100" d="100"/>
          <a:sy n="100" d="100"/>
        </p:scale>
        <p:origin x="780" y="2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gs" Target="tags/tag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16DE24-23A8-41AB-AE08-DF89B500B7A3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14F555-AB36-4C3A-9C32-9D8D987ECCE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5701FA-A99B-4EA7-BD9A-49A04217BC0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9E0987-8F04-42FA-B85F-71D130A4ED2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1E974-EC7B-42F6-8CAE-ADB9FAD267E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EAA72-CAF4-4678-B3A1-AFEA3AC84EF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1E974-EC7B-42F6-8CAE-ADB9FAD267E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EAA72-CAF4-4678-B3A1-AFEA3AC84EF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1E974-EC7B-42F6-8CAE-ADB9FAD267E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EAA72-CAF4-4678-B3A1-AFEA3AC84EF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1E974-EC7B-42F6-8CAE-ADB9FAD267E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EAA72-CAF4-4678-B3A1-AFEA3AC84EF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1E974-EC7B-42F6-8CAE-ADB9FAD267E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EAA72-CAF4-4678-B3A1-AFEA3AC84EF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1E974-EC7B-42F6-8CAE-ADB9FAD267E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EAA72-CAF4-4678-B3A1-AFEA3AC84EF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1E974-EC7B-42F6-8CAE-ADB9FAD267E1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EAA72-CAF4-4678-B3A1-AFEA3AC84EF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1E974-EC7B-42F6-8CAE-ADB9FAD267E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EAA72-CAF4-4678-B3A1-AFEA3AC84EF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1E974-EC7B-42F6-8CAE-ADB9FAD267E1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EAA72-CAF4-4678-B3A1-AFEA3AC84EF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1E974-EC7B-42F6-8CAE-ADB9FAD267E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EAA72-CAF4-4678-B3A1-AFEA3AC84EF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1E974-EC7B-42F6-8CAE-ADB9FAD267E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EAA72-CAF4-4678-B3A1-AFEA3AC84EF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D1E974-EC7B-42F6-8CAE-ADB9FAD267E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EAA72-CAF4-4678-B3A1-AFEA3AC84EF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7"/>
          <p:cNvSpPr/>
          <p:nvPr/>
        </p:nvSpPr>
        <p:spPr>
          <a:xfrm>
            <a:off x="9187543" y="0"/>
            <a:ext cx="3004457" cy="6858000"/>
          </a:xfrm>
          <a:prstGeom prst="rect">
            <a:avLst/>
          </a:prstGeom>
          <a:solidFill>
            <a:srgbClr val="36B7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2" name="Rectangle: Rounded Corners 3"/>
          <p:cNvSpPr/>
          <p:nvPr/>
        </p:nvSpPr>
        <p:spPr>
          <a:xfrm>
            <a:off x="9954881" y="5913962"/>
            <a:ext cx="1673134" cy="328165"/>
          </a:xfrm>
          <a:prstGeom prst="roundRect">
            <a:avLst>
              <a:gd name="adj" fmla="val 0"/>
            </a:avLst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3" name="TextBox 4"/>
          <p:cNvSpPr txBox="1"/>
          <p:nvPr/>
        </p:nvSpPr>
        <p:spPr>
          <a:xfrm>
            <a:off x="9907213" y="5894912"/>
            <a:ext cx="1768475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b="1" spc="3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2022.07.22</a:t>
            </a:r>
            <a:endParaRPr lang="en-US" altLang="zh-CN" b="1" spc="3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4" name="TextBox 6"/>
          <p:cNvSpPr txBox="1"/>
          <p:nvPr/>
        </p:nvSpPr>
        <p:spPr>
          <a:xfrm>
            <a:off x="812800" y="5894912"/>
            <a:ext cx="28520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Poppins" panose="00000500000000000000" pitchFamily="2" charset="0"/>
              </a:rPr>
              <a:t>汇报部门：某某某某某某某某</a:t>
            </a:r>
            <a:endParaRPr lang="en-ID" sz="1600" dirty="0">
              <a:latin typeface="微软雅黑" panose="020B0503020204020204" pitchFamily="34" charset="-122"/>
              <a:ea typeface="微软雅黑" panose="020B0503020204020204" pitchFamily="34" charset="-122"/>
              <a:cs typeface="Poppins" panose="00000500000000000000" pitchFamily="2" charset="0"/>
            </a:endParaRPr>
          </a:p>
        </p:txBody>
      </p:sp>
      <p:sp>
        <p:nvSpPr>
          <p:cNvPr id="26" name="TextBox 13"/>
          <p:cNvSpPr txBox="1"/>
          <p:nvPr/>
        </p:nvSpPr>
        <p:spPr>
          <a:xfrm>
            <a:off x="658519" y="1979717"/>
            <a:ext cx="613341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>
                <a:latin typeface="微软雅黑" panose="020B0503020204020204" pitchFamily="34" charset="-122"/>
                <a:ea typeface="微软雅黑" panose="020B0503020204020204" pitchFamily="34" charset="-122"/>
                <a:cs typeface="Poppins" panose="00000500000000000000" pitchFamily="2" charset="0"/>
              </a:rPr>
              <a:t>PPT</a:t>
            </a:r>
            <a:r>
              <a:rPr lang="zh-CN" altLang="en-US" sz="8000" dirty="0">
                <a:latin typeface="微软雅黑" panose="020B0503020204020204" pitchFamily="34" charset="-122"/>
                <a:ea typeface="微软雅黑" panose="020B0503020204020204" pitchFamily="34" charset="-122"/>
                <a:cs typeface="Poppins" panose="00000500000000000000" pitchFamily="2" charset="0"/>
              </a:rPr>
              <a:t>主题名称</a:t>
            </a:r>
            <a:endParaRPr lang="en-ID" sz="8800" dirty="0">
              <a:latin typeface="微软雅黑" panose="020B0503020204020204" pitchFamily="34" charset="-122"/>
              <a:ea typeface="微软雅黑" panose="020B0503020204020204" pitchFamily="34" charset="-122"/>
              <a:cs typeface="Poppins" panose="00000500000000000000" pitchFamily="2" charset="0"/>
            </a:endParaRPr>
          </a:p>
        </p:txBody>
      </p:sp>
      <p:sp>
        <p:nvSpPr>
          <p:cNvPr id="28" name="TextBox 28"/>
          <p:cNvSpPr txBox="1"/>
          <p:nvPr/>
        </p:nvSpPr>
        <p:spPr>
          <a:xfrm>
            <a:off x="9954881" y="2295068"/>
            <a:ext cx="1673134" cy="2309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ID" sz="16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主题的英文</a:t>
            </a:r>
            <a:endParaRPr lang="en-US" altLang="zh-CN" sz="16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algn="r">
              <a:lnSpc>
                <a:spcPct val="20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注解</a:t>
            </a:r>
            <a:endParaRPr lang="en-US" altLang="zh-CN" sz="16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algn="r">
              <a:lnSpc>
                <a:spcPct val="200000"/>
              </a:lnSpc>
            </a:pPr>
            <a:r>
              <a:rPr lang="en-ID" altLang="zh-CN" sz="14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主题的英文</a:t>
            </a:r>
            <a:endParaRPr lang="en-US" altLang="zh-CN" sz="14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algn="r">
              <a:lnSpc>
                <a:spcPct val="20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注解</a:t>
            </a:r>
            <a:endParaRPr lang="en-ID" altLang="zh-CN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algn="r">
              <a:lnSpc>
                <a:spcPct val="200000"/>
              </a:lnSpc>
            </a:pPr>
            <a:endParaRPr lang="en-ID" sz="14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0" name="Freeform: Shape 26"/>
          <p:cNvSpPr/>
          <p:nvPr/>
        </p:nvSpPr>
        <p:spPr>
          <a:xfrm rot="18900000">
            <a:off x="10873395" y="344644"/>
            <a:ext cx="1078716" cy="952841"/>
          </a:xfrm>
          <a:custGeom>
            <a:avLst/>
            <a:gdLst>
              <a:gd name="connsiteX0" fmla="*/ 1126341 w 2017285"/>
              <a:gd name="connsiteY0" fmla="*/ 0 h 1781888"/>
              <a:gd name="connsiteX1" fmla="*/ 1954718 w 2017285"/>
              <a:gd name="connsiteY1" fmla="*/ 828377 h 1781888"/>
              <a:gd name="connsiteX2" fmla="*/ 2017285 w 2017285"/>
              <a:gd name="connsiteY2" fmla="*/ 890944 h 1781888"/>
              <a:gd name="connsiteX3" fmla="*/ 1954718 w 2017285"/>
              <a:gd name="connsiteY3" fmla="*/ 953511 h 1781888"/>
              <a:gd name="connsiteX4" fmla="*/ 1126341 w 2017285"/>
              <a:gd name="connsiteY4" fmla="*/ 1781888 h 1781888"/>
              <a:gd name="connsiteX5" fmla="*/ 1063774 w 2017285"/>
              <a:gd name="connsiteY5" fmla="*/ 1719321 h 1781888"/>
              <a:gd name="connsiteX6" fmla="*/ 1844753 w 2017285"/>
              <a:gd name="connsiteY6" fmla="*/ 938342 h 1781888"/>
              <a:gd name="connsiteX7" fmla="*/ 0 w 2017285"/>
              <a:gd name="connsiteY7" fmla="*/ 938342 h 1781888"/>
              <a:gd name="connsiteX8" fmla="*/ 0 w 2017285"/>
              <a:gd name="connsiteY8" fmla="*/ 849859 h 1781888"/>
              <a:gd name="connsiteX9" fmla="*/ 1851066 w 2017285"/>
              <a:gd name="connsiteY9" fmla="*/ 849859 h 1781888"/>
              <a:gd name="connsiteX10" fmla="*/ 1063774 w 2017285"/>
              <a:gd name="connsiteY10" fmla="*/ 62567 h 1781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017285" h="1781888">
                <a:moveTo>
                  <a:pt x="1126341" y="0"/>
                </a:moveTo>
                <a:lnTo>
                  <a:pt x="1954718" y="828377"/>
                </a:lnTo>
                <a:lnTo>
                  <a:pt x="2017285" y="890944"/>
                </a:lnTo>
                <a:lnTo>
                  <a:pt x="1954718" y="953511"/>
                </a:lnTo>
                <a:lnTo>
                  <a:pt x="1126341" y="1781888"/>
                </a:lnTo>
                <a:lnTo>
                  <a:pt x="1063774" y="1719321"/>
                </a:lnTo>
                <a:lnTo>
                  <a:pt x="1844753" y="938342"/>
                </a:lnTo>
                <a:lnTo>
                  <a:pt x="0" y="938342"/>
                </a:lnTo>
                <a:lnTo>
                  <a:pt x="0" y="849859"/>
                </a:lnTo>
                <a:lnTo>
                  <a:pt x="1851066" y="849859"/>
                </a:lnTo>
                <a:lnTo>
                  <a:pt x="1063774" y="625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pic>
        <p:nvPicPr>
          <p:cNvPr id="4" name="图片 3" descr="未标题-1_画板 1"/>
          <p:cNvPicPr>
            <a:picLocks noChangeAspect="1"/>
          </p:cNvPicPr>
          <p:nvPr/>
        </p:nvPicPr>
        <p:blipFill>
          <a:blip r:embed="rId1"/>
          <a:srcRect t="33130" r="15811" b="29216"/>
          <a:stretch>
            <a:fillRect/>
          </a:stretch>
        </p:blipFill>
        <p:spPr>
          <a:xfrm>
            <a:off x="469900" y="541020"/>
            <a:ext cx="3126740" cy="989330"/>
          </a:xfrm>
          <a:prstGeom prst="rect">
            <a:avLst/>
          </a:prstGeom>
        </p:spPr>
      </p:pic>
      <p:grpSp>
        <p:nvGrpSpPr>
          <p:cNvPr id="33" name="组合 32"/>
          <p:cNvGrpSpPr/>
          <p:nvPr/>
        </p:nvGrpSpPr>
        <p:grpSpPr>
          <a:xfrm>
            <a:off x="4460272" y="3533820"/>
            <a:ext cx="1134209" cy="87924"/>
            <a:chOff x="8176846" y="1740876"/>
            <a:chExt cx="1134209" cy="87924"/>
          </a:xfrm>
        </p:grpSpPr>
        <p:cxnSp>
          <p:nvCxnSpPr>
            <p:cNvPr id="34" name="直接连接符 33"/>
            <p:cNvCxnSpPr/>
            <p:nvPr/>
          </p:nvCxnSpPr>
          <p:spPr>
            <a:xfrm>
              <a:off x="8238394" y="1774235"/>
              <a:ext cx="107266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椭圆 34"/>
            <p:cNvSpPr/>
            <p:nvPr/>
          </p:nvSpPr>
          <p:spPr>
            <a:xfrm>
              <a:off x="8176846" y="1740876"/>
              <a:ext cx="87924" cy="8792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sp>
        <p:nvSpPr>
          <p:cNvPr id="36" name="文本框 35"/>
          <p:cNvSpPr txBox="1"/>
          <p:nvPr/>
        </p:nvSpPr>
        <p:spPr>
          <a:xfrm>
            <a:off x="5594481" y="3448754"/>
            <a:ext cx="1766313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</a:t>
            </a:r>
            <a:r>
              <a:rPr lang="zh-CN" alt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文标题</a:t>
            </a:r>
            <a:endParaRPr lang="en-US" altLang="zh-CN" sz="14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体：微软雅黑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字号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80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4010057" y="5999525"/>
            <a:ext cx="1134209" cy="87924"/>
            <a:chOff x="8176846" y="1740876"/>
            <a:chExt cx="1134209" cy="87924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8238394" y="1774235"/>
              <a:ext cx="107266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椭圆 4"/>
            <p:cNvSpPr/>
            <p:nvPr/>
          </p:nvSpPr>
          <p:spPr>
            <a:xfrm>
              <a:off x="8176846" y="1740876"/>
              <a:ext cx="87924" cy="8792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5144266" y="5914459"/>
            <a:ext cx="1766313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</a:t>
            </a:r>
            <a:endParaRPr lang="en-US" altLang="zh-CN" sz="14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体：微软雅黑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字号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16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 flipH="1">
            <a:off x="8882412" y="2667680"/>
            <a:ext cx="1134209" cy="87924"/>
            <a:chOff x="8176846" y="1740876"/>
            <a:chExt cx="1134209" cy="87924"/>
          </a:xfrm>
        </p:grpSpPr>
        <p:cxnSp>
          <p:nvCxnSpPr>
            <p:cNvPr id="8" name="直接连接符 7"/>
            <p:cNvCxnSpPr/>
            <p:nvPr/>
          </p:nvCxnSpPr>
          <p:spPr>
            <a:xfrm>
              <a:off x="8238394" y="1774235"/>
              <a:ext cx="107266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椭圆 8"/>
            <p:cNvSpPr/>
            <p:nvPr/>
          </p:nvSpPr>
          <p:spPr>
            <a:xfrm>
              <a:off x="8176846" y="1740876"/>
              <a:ext cx="87924" cy="8792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6954016" y="2667704"/>
            <a:ext cx="1766313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/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</a:t>
            </a:r>
            <a:r>
              <a:rPr lang="zh-CN" alt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文标题</a:t>
            </a:r>
            <a:endParaRPr lang="en-US" altLang="zh-CN" sz="14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/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体：微软雅黑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/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字号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16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矩形 35"/>
          <p:cNvSpPr/>
          <p:nvPr/>
        </p:nvSpPr>
        <p:spPr>
          <a:xfrm>
            <a:off x="6285756" y="3080610"/>
            <a:ext cx="159943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kumimoji="1" lang="en-US" altLang="zh-CN" sz="9600" b="1" dirty="0">
                <a:solidFill>
                  <a:srgbClr val="36B7A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kumimoji="1" lang="en-US" altLang="zh-CN" sz="9600" b="1" dirty="0">
              <a:solidFill>
                <a:srgbClr val="36B7A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3932258" y="1757041"/>
            <a:ext cx="159943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kumimoji="1" lang="en-US" altLang="zh-CN" sz="9600" b="1" dirty="0">
                <a:solidFill>
                  <a:srgbClr val="36B7A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kumimoji="1" lang="en-US" altLang="zh-CN" sz="9600" b="1" dirty="0">
              <a:solidFill>
                <a:srgbClr val="36B7A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0" y="6757146"/>
            <a:ext cx="12191995" cy="100108"/>
          </a:xfrm>
          <a:prstGeom prst="rect">
            <a:avLst/>
          </a:prstGeom>
          <a:solidFill>
            <a:srgbClr val="36B7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578995" y="4644879"/>
            <a:ext cx="1443832" cy="58548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章节名字</a:t>
            </a:r>
            <a:endParaRPr lang="en-US" altLang="zh-CN" sz="2400" b="1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4" name="标题 4"/>
          <p:cNvSpPr txBox="1"/>
          <p:nvPr/>
        </p:nvSpPr>
        <p:spPr>
          <a:xfrm>
            <a:off x="388533" y="233040"/>
            <a:ext cx="2127864" cy="747359"/>
          </a:xfrm>
          <a:prstGeom prst="rect">
            <a:avLst/>
          </a:prstGeom>
        </p:spPr>
        <p:txBody>
          <a:bodyPr vert="horz" lIns="121920" tIns="60960" rIns="121920" bIns="6096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12192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578760" y="3080610"/>
            <a:ext cx="159943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kumimoji="1" lang="en-US" altLang="zh-CN" sz="9600" b="1" dirty="0">
                <a:solidFill>
                  <a:srgbClr val="36B7A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kumimoji="1" lang="en-US" altLang="zh-CN" sz="9600" b="1" dirty="0">
              <a:solidFill>
                <a:srgbClr val="36B7A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837485" y="3403574"/>
            <a:ext cx="178897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章节名字</a:t>
            </a:r>
            <a:endParaRPr lang="en-US" altLang="zh-CN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395018" y="4644879"/>
            <a:ext cx="14157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章节名字</a:t>
            </a:r>
            <a:endParaRPr lang="en-US" altLang="zh-CN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727996" y="3326701"/>
            <a:ext cx="15111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章节名字</a:t>
            </a:r>
            <a:endParaRPr lang="en-US" altLang="zh-CN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5" name="标题 4"/>
          <p:cNvSpPr txBox="1"/>
          <p:nvPr/>
        </p:nvSpPr>
        <p:spPr>
          <a:xfrm>
            <a:off x="105215" y="606719"/>
            <a:ext cx="2643699" cy="223784"/>
          </a:xfrm>
          <a:prstGeom prst="rect">
            <a:avLst/>
          </a:prstGeom>
        </p:spPr>
        <p:txBody>
          <a:bodyPr vert="horz" lIns="121920" tIns="60960" rIns="121920" bIns="6096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ctr" defTabSz="1219200">
              <a:lnSpc>
                <a:spcPct val="200000"/>
              </a:lnSpc>
              <a:spcBef>
                <a:spcPts val="0"/>
              </a:spcBef>
              <a:defRPr/>
            </a:pPr>
            <a:r>
              <a:rPr lang="en-US" altLang="zh-CN" sz="2000" b="1" dirty="0">
                <a:solidFill>
                  <a:schemeClr val="bg1">
                    <a:lumMod val="85000"/>
                  </a:schemeClr>
                </a:solidFill>
                <a:latin typeface="+mn-ea"/>
              </a:rPr>
              <a:t>Four Highlights</a:t>
            </a:r>
            <a:endParaRPr lang="zh-CN" altLang="en-US" sz="2000" b="1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302050" y="4350540"/>
            <a:ext cx="2042309" cy="3082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English annotation</a:t>
            </a:r>
            <a:endParaRPr lang="en-US" altLang="zh-CN" sz="1200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690373" y="3030917"/>
            <a:ext cx="2042309" cy="3082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English annotation</a:t>
            </a:r>
            <a:endParaRPr lang="en-US" altLang="zh-CN" sz="1200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387273" y="4350540"/>
            <a:ext cx="14446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English annotation</a:t>
            </a:r>
            <a:endParaRPr lang="en-US" altLang="zh-CN" sz="1200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1" name="直接连接符 30"/>
          <p:cNvCxnSpPr/>
          <p:nvPr/>
        </p:nvCxnSpPr>
        <p:spPr>
          <a:xfrm>
            <a:off x="3496072" y="1887157"/>
            <a:ext cx="0" cy="3918857"/>
          </a:xfrm>
          <a:prstGeom prst="line">
            <a:avLst/>
          </a:prstGeom>
          <a:ln w="12700">
            <a:solidFill>
              <a:schemeClr val="bg2">
                <a:lumMod val="9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>
            <a:off x="5896372" y="1828937"/>
            <a:ext cx="0" cy="3918857"/>
          </a:xfrm>
          <a:prstGeom prst="line">
            <a:avLst/>
          </a:prstGeom>
          <a:ln w="12700">
            <a:solidFill>
              <a:schemeClr val="bg2">
                <a:lumMod val="9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/>
          <p:cNvSpPr/>
          <p:nvPr/>
        </p:nvSpPr>
        <p:spPr>
          <a:xfrm>
            <a:off x="8774203" y="3030917"/>
            <a:ext cx="14446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English annotation</a:t>
            </a:r>
            <a:endParaRPr lang="en-US" altLang="zh-CN" sz="1200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3" name="直接连接符 32"/>
          <p:cNvCxnSpPr/>
          <p:nvPr/>
        </p:nvCxnSpPr>
        <p:spPr>
          <a:xfrm>
            <a:off x="8212110" y="1776100"/>
            <a:ext cx="0" cy="3918857"/>
          </a:xfrm>
          <a:prstGeom prst="line">
            <a:avLst/>
          </a:prstGeom>
          <a:ln w="12700">
            <a:solidFill>
              <a:schemeClr val="bg2">
                <a:lumMod val="9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矩形 36"/>
          <p:cNvSpPr/>
          <p:nvPr/>
        </p:nvSpPr>
        <p:spPr>
          <a:xfrm>
            <a:off x="8639253" y="1757041"/>
            <a:ext cx="159943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kumimoji="1" lang="en-US" altLang="zh-CN" sz="9600" b="1" dirty="0">
                <a:solidFill>
                  <a:srgbClr val="36B7A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kumimoji="1" lang="en-US" altLang="zh-CN" sz="9600" b="1" dirty="0">
              <a:solidFill>
                <a:srgbClr val="36B7A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776127" y="5315630"/>
            <a:ext cx="1134209" cy="87924"/>
            <a:chOff x="8176846" y="1740876"/>
            <a:chExt cx="1134209" cy="87924"/>
          </a:xfrm>
        </p:grpSpPr>
        <p:cxnSp>
          <p:nvCxnSpPr>
            <p:cNvPr id="34" name="直接连接符 33"/>
            <p:cNvCxnSpPr/>
            <p:nvPr/>
          </p:nvCxnSpPr>
          <p:spPr>
            <a:xfrm>
              <a:off x="8238394" y="1774235"/>
              <a:ext cx="107266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" name="椭圆 2"/>
            <p:cNvSpPr/>
            <p:nvPr/>
          </p:nvSpPr>
          <p:spPr>
            <a:xfrm>
              <a:off x="8176846" y="1740876"/>
              <a:ext cx="87924" cy="8792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2910205" y="5230495"/>
            <a:ext cx="2197100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</a:t>
            </a:r>
            <a:r>
              <a:rPr lang="zh-CN" alt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文标题</a:t>
            </a:r>
            <a:endParaRPr lang="en-US" altLang="zh-CN" sz="14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字体：微软雅黑加粗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字号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24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117247" y="4455205"/>
            <a:ext cx="1134209" cy="87924"/>
            <a:chOff x="8176846" y="1740876"/>
            <a:chExt cx="1134209" cy="87924"/>
          </a:xfrm>
        </p:grpSpPr>
        <p:cxnSp>
          <p:nvCxnSpPr>
            <p:cNvPr id="6" name="直接连接符 5"/>
            <p:cNvCxnSpPr/>
            <p:nvPr/>
          </p:nvCxnSpPr>
          <p:spPr>
            <a:xfrm>
              <a:off x="8238394" y="1774235"/>
              <a:ext cx="107266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椭圆 6"/>
            <p:cNvSpPr/>
            <p:nvPr/>
          </p:nvSpPr>
          <p:spPr>
            <a:xfrm>
              <a:off x="8176846" y="1740876"/>
              <a:ext cx="87924" cy="8792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4251325" y="4370070"/>
            <a:ext cx="2197100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英文</a:t>
            </a:r>
            <a:r>
              <a:rPr lang="zh-CN" alt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sz="14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字体：微软雅黑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字号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 Placeholder 34"/>
          <p:cNvSpPr txBox="1"/>
          <p:nvPr/>
        </p:nvSpPr>
        <p:spPr>
          <a:xfrm>
            <a:off x="-275646" y="-288753"/>
            <a:ext cx="6157560" cy="1343228"/>
          </a:xfrm>
          <a:prstGeom prst="rect">
            <a:avLst/>
          </a:prstGeom>
          <a:effectLst>
            <a:softEdge rad="0"/>
          </a:effectLst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0" b="1" dirty="0">
                <a:solidFill>
                  <a:srgbClr val="36B7A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altLang="zh-CN" sz="12000" b="1" dirty="0">
                <a:solidFill>
                  <a:srgbClr val="36B7A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ART</a:t>
            </a:r>
            <a:endParaRPr lang="en-US" sz="12000" b="1" dirty="0">
              <a:solidFill>
                <a:srgbClr val="36B7A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7620000" y="4321882"/>
            <a:ext cx="4176394" cy="9612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en-GB" altLang="zh-CN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English</a:t>
            </a:r>
            <a:endParaRPr lang="en-GB" altLang="zh-CN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dist">
              <a:lnSpc>
                <a:spcPct val="150000"/>
              </a:lnSpc>
            </a:pPr>
            <a:r>
              <a:rPr lang="en-GB" altLang="zh-CN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annotation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-335259" y="39058"/>
            <a:ext cx="2714205" cy="3350597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0" b="1" dirty="0">
                <a:solidFill>
                  <a:srgbClr val="36B7A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01</a:t>
            </a:r>
            <a:endParaRPr lang="en-US" altLang="zh-CN" sz="16000" b="1" dirty="0">
              <a:solidFill>
                <a:srgbClr val="36B7A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6670280" y="5093993"/>
            <a:ext cx="5126114" cy="119199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54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第一章节的主题</a:t>
            </a:r>
            <a:endParaRPr lang="en-US" altLang="zh-CN" sz="54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7" name="直线连接符 2"/>
          <p:cNvCxnSpPr/>
          <p:nvPr/>
        </p:nvCxnSpPr>
        <p:spPr>
          <a:xfrm>
            <a:off x="8715375" y="557213"/>
            <a:ext cx="2973262" cy="0"/>
          </a:xfrm>
          <a:prstGeom prst="line">
            <a:avLst/>
          </a:prstGeom>
          <a:ln>
            <a:solidFill>
              <a:srgbClr val="36B7A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 flipH="1">
            <a:off x="5428012" y="5656625"/>
            <a:ext cx="1134209" cy="87924"/>
            <a:chOff x="8176846" y="1740876"/>
            <a:chExt cx="1134209" cy="87924"/>
          </a:xfrm>
        </p:grpSpPr>
        <p:cxnSp>
          <p:nvCxnSpPr>
            <p:cNvPr id="34" name="直接连接符 33"/>
            <p:cNvCxnSpPr/>
            <p:nvPr/>
          </p:nvCxnSpPr>
          <p:spPr>
            <a:xfrm>
              <a:off x="8238394" y="1774235"/>
              <a:ext cx="107266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" name="椭圆 2"/>
            <p:cNvSpPr/>
            <p:nvPr/>
          </p:nvSpPr>
          <p:spPr>
            <a:xfrm>
              <a:off x="8176846" y="1740876"/>
              <a:ext cx="87924" cy="8792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4018915" y="5548630"/>
            <a:ext cx="2197100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章节中文</a:t>
            </a:r>
            <a:r>
              <a:rPr lang="zh-CN" alt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sz="14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字体：微软雅黑加粗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字号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54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 flipH="1">
            <a:off x="6367177" y="4487590"/>
            <a:ext cx="1134209" cy="87924"/>
            <a:chOff x="8176846" y="1740876"/>
            <a:chExt cx="1134209" cy="87924"/>
          </a:xfrm>
        </p:grpSpPr>
        <p:cxnSp>
          <p:nvCxnSpPr>
            <p:cNvPr id="6" name="直接连接符 5"/>
            <p:cNvCxnSpPr/>
            <p:nvPr/>
          </p:nvCxnSpPr>
          <p:spPr>
            <a:xfrm>
              <a:off x="8238394" y="1774235"/>
              <a:ext cx="107266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椭圆 6"/>
            <p:cNvSpPr/>
            <p:nvPr/>
          </p:nvSpPr>
          <p:spPr>
            <a:xfrm>
              <a:off x="8176846" y="1740876"/>
              <a:ext cx="87924" cy="8792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4977130" y="4379595"/>
            <a:ext cx="2197100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章节</a:t>
            </a:r>
            <a:r>
              <a:rPr lang="zh-CN" alt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英文标题</a:t>
            </a:r>
            <a:endParaRPr lang="en-US" altLang="zh-CN" sz="14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字体：微软雅黑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字号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007785" y="331290"/>
            <a:ext cx="2811753" cy="66029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4000" b="1" kern="100" dirty="0">
                <a:solidFill>
                  <a:srgbClr val="36B7AB"/>
                </a:solidFill>
                <a:effectLst/>
                <a:latin typeface="等线" panose="02010600030101010101" pitchFamily="2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大标题文字</a:t>
            </a:r>
            <a:endParaRPr lang="zh-CN" altLang="zh-CN" sz="4000" kern="100" dirty="0">
              <a:solidFill>
                <a:srgbClr val="36B7AB"/>
              </a:solidFill>
              <a:latin typeface="等线" panose="02010600030101010101" pitchFamily="2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17938" y="170893"/>
            <a:ext cx="14580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6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6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r>
              <a:rPr kumimoji="1" lang="en-US" altLang="zh-CN" sz="6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60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381306" y="343990"/>
            <a:ext cx="1536977" cy="842566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Text Placeholder 17"/>
          <p:cNvSpPr txBox="1"/>
          <p:nvPr/>
        </p:nvSpPr>
        <p:spPr>
          <a:xfrm>
            <a:off x="464910" y="435001"/>
            <a:ext cx="510757" cy="492443"/>
          </a:xfrm>
          <a:prstGeom prst="rect">
            <a:avLst/>
          </a:prstGeom>
          <a:noFill/>
        </p:spPr>
        <p:txBody>
          <a:bodyPr vert="horz"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ct val="150000"/>
              </a:lnSpc>
              <a:spcBef>
                <a:spcPts val="750"/>
              </a:spcBef>
              <a:buFont typeface="Arial" panose="020B0604020202020204" pitchFamily="34" charset="0"/>
              <a:buNone/>
              <a:defRPr sz="10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Lato" charset="0"/>
                <a:ea typeface="Lato" charset="0"/>
                <a:cs typeface="Lato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章节名称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cxnSp>
        <p:nvCxnSpPr>
          <p:cNvPr id="78" name="直接连接符 77"/>
          <p:cNvCxnSpPr/>
          <p:nvPr/>
        </p:nvCxnSpPr>
        <p:spPr>
          <a:xfrm flipV="1">
            <a:off x="952807" y="343990"/>
            <a:ext cx="0" cy="66947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接连接符 79"/>
          <p:cNvCxnSpPr/>
          <p:nvPr/>
        </p:nvCxnSpPr>
        <p:spPr>
          <a:xfrm>
            <a:off x="381306" y="1013460"/>
            <a:ext cx="1536977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 Placeholder 16"/>
          <p:cNvSpPr txBox="1"/>
          <p:nvPr/>
        </p:nvSpPr>
        <p:spPr>
          <a:xfrm>
            <a:off x="367489" y="987031"/>
            <a:ext cx="1614295" cy="26158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sym typeface="+mn-ea"/>
              </a:rPr>
              <a:t>English annotation</a:t>
            </a:r>
            <a:endParaRPr lang="zh-CN" altLang="zh-CN" sz="9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24" name="直接连接符 123"/>
          <p:cNvCxnSpPr/>
          <p:nvPr/>
        </p:nvCxnSpPr>
        <p:spPr>
          <a:xfrm>
            <a:off x="4702175" y="498355"/>
            <a:ext cx="5467449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矩形 47"/>
          <p:cNvSpPr/>
          <p:nvPr/>
        </p:nvSpPr>
        <p:spPr>
          <a:xfrm>
            <a:off x="10498539" y="371397"/>
            <a:ext cx="1249680" cy="2755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en-US" sz="1200" kern="100" dirty="0">
                <a:solidFill>
                  <a:schemeClr val="bg2">
                    <a:lumMod val="75000"/>
                  </a:schemeClr>
                </a:solidFill>
                <a:latin typeface="等线" panose="02010600030101010101" pitchFamily="2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章节的英文注解</a:t>
            </a:r>
            <a:endParaRPr lang="zh-CN" altLang="en-US" sz="1200" kern="100" dirty="0">
              <a:solidFill>
                <a:schemeClr val="bg2">
                  <a:lumMod val="75000"/>
                </a:schemeClr>
              </a:solidFill>
              <a:latin typeface="等线" panose="02010600030101010101" pitchFamily="2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 rot="16200000" flipH="1">
            <a:off x="1758982" y="1535475"/>
            <a:ext cx="1134209" cy="87924"/>
            <a:chOff x="8176846" y="1740876"/>
            <a:chExt cx="1134209" cy="87924"/>
          </a:xfrm>
        </p:grpSpPr>
        <p:cxnSp>
          <p:nvCxnSpPr>
            <p:cNvPr id="6" name="直接连接符 5"/>
            <p:cNvCxnSpPr/>
            <p:nvPr/>
          </p:nvCxnSpPr>
          <p:spPr>
            <a:xfrm>
              <a:off x="8238394" y="1774235"/>
              <a:ext cx="107266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椭圆 1"/>
            <p:cNvSpPr/>
            <p:nvPr/>
          </p:nvSpPr>
          <p:spPr>
            <a:xfrm>
              <a:off x="8176846" y="1740876"/>
              <a:ext cx="87924" cy="8792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2315210" y="1906905"/>
            <a:ext cx="2197100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章节</a:t>
            </a:r>
            <a:r>
              <a:rPr lang="zh-CN" alt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中文标题</a:t>
            </a:r>
            <a:endParaRPr lang="en-US" altLang="zh-CN" sz="14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字体：微软雅黑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字号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40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 rot="16200000" flipH="1">
            <a:off x="10155587" y="1325290"/>
            <a:ext cx="1134209" cy="87924"/>
            <a:chOff x="8176846" y="1740876"/>
            <a:chExt cx="1134209" cy="87924"/>
          </a:xfrm>
        </p:grpSpPr>
        <p:cxnSp>
          <p:nvCxnSpPr>
            <p:cNvPr id="9" name="直接连接符 8"/>
            <p:cNvCxnSpPr/>
            <p:nvPr/>
          </p:nvCxnSpPr>
          <p:spPr>
            <a:xfrm>
              <a:off x="8238394" y="1774235"/>
              <a:ext cx="107266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椭圆 9"/>
            <p:cNvSpPr/>
            <p:nvPr/>
          </p:nvSpPr>
          <p:spPr>
            <a:xfrm>
              <a:off x="8176846" y="1740876"/>
              <a:ext cx="87924" cy="8792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8660765" y="1993265"/>
            <a:ext cx="2197100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/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章节</a:t>
            </a:r>
            <a:r>
              <a:rPr lang="zh-CN" alt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英文标题</a:t>
            </a:r>
            <a:endParaRPr lang="en-US" altLang="zh-CN" sz="14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/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字体：微软雅黑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/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字号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/>
        </p:nvSpPr>
        <p:spPr>
          <a:xfrm>
            <a:off x="1289659" y="747887"/>
            <a:ext cx="4995853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小标题之下的文字小标题之下的文字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229334" y="367986"/>
            <a:ext cx="423367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36B7A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小标题名称</a:t>
            </a:r>
            <a:endParaRPr lang="zh-CN" altLang="en-US" sz="2400" b="1" dirty="0">
              <a:solidFill>
                <a:srgbClr val="36B7A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325147" y="830220"/>
            <a:ext cx="4723971" cy="309417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8" name="直接连接符 37"/>
          <p:cNvCxnSpPr/>
          <p:nvPr/>
        </p:nvCxnSpPr>
        <p:spPr>
          <a:xfrm>
            <a:off x="5463013" y="498355"/>
            <a:ext cx="4706611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矩形 26"/>
          <p:cNvSpPr/>
          <p:nvPr/>
        </p:nvSpPr>
        <p:spPr>
          <a:xfrm>
            <a:off x="392172" y="347551"/>
            <a:ext cx="10102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章节名称</a:t>
            </a:r>
            <a:endParaRPr lang="en-US" altLang="zh-CN" sz="2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88926" y="383226"/>
            <a:ext cx="821251" cy="771651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10498539" y="371397"/>
            <a:ext cx="1249680" cy="2755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kern="100" dirty="0">
                <a:solidFill>
                  <a:schemeClr val="bg2">
                    <a:lumMod val="75000"/>
                  </a:schemeClr>
                </a:solidFill>
                <a:latin typeface="等线" panose="02010600030101010101" pitchFamily="2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章节的英文注解</a:t>
            </a:r>
            <a:endParaRPr lang="zh-CN" altLang="en-US" sz="1200" kern="100" dirty="0">
              <a:solidFill>
                <a:schemeClr val="bg2">
                  <a:lumMod val="75000"/>
                </a:schemeClr>
              </a:solidFill>
              <a:latin typeface="等线" panose="02010600030101010101" pitchFamily="2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 rot="16200000" flipH="1">
            <a:off x="4663472" y="1545000"/>
            <a:ext cx="1134209" cy="87924"/>
            <a:chOff x="8176846" y="1740876"/>
            <a:chExt cx="1134209" cy="87924"/>
          </a:xfrm>
        </p:grpSpPr>
        <p:cxnSp>
          <p:nvCxnSpPr>
            <p:cNvPr id="6" name="直接连接符 5"/>
            <p:cNvCxnSpPr/>
            <p:nvPr/>
          </p:nvCxnSpPr>
          <p:spPr>
            <a:xfrm>
              <a:off x="8238394" y="1774235"/>
              <a:ext cx="107266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椭圆 1"/>
            <p:cNvSpPr/>
            <p:nvPr/>
          </p:nvSpPr>
          <p:spPr>
            <a:xfrm>
              <a:off x="8176846" y="1740876"/>
              <a:ext cx="87924" cy="8792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5219700" y="1916430"/>
            <a:ext cx="2197100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二级标题</a:t>
            </a:r>
            <a:endParaRPr lang="en-US" altLang="zh-CN" sz="14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字体：微软雅黑加粗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字号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18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 rot="16200000" flipH="1">
            <a:off x="845852" y="1305605"/>
            <a:ext cx="1134209" cy="87924"/>
            <a:chOff x="8176846" y="1740876"/>
            <a:chExt cx="1134209" cy="87924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8238394" y="1774235"/>
              <a:ext cx="107266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椭圆 6"/>
            <p:cNvSpPr/>
            <p:nvPr/>
          </p:nvSpPr>
          <p:spPr>
            <a:xfrm>
              <a:off x="8176846" y="1740876"/>
              <a:ext cx="87924" cy="8792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1402080" y="1677035"/>
            <a:ext cx="2197100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中文</a:t>
            </a:r>
            <a:r>
              <a:rPr lang="zh-CN" alt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小标题</a:t>
            </a:r>
            <a:endParaRPr lang="en-US" altLang="zh-CN" sz="14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字体：微软雅黑加粗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字号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24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653617" y="2167223"/>
            <a:ext cx="4995060" cy="1323332"/>
          </a:xfrm>
          <a:prstGeom prst="rect">
            <a:avLst/>
          </a:prstGeom>
        </p:spPr>
        <p:txBody>
          <a:bodyPr wrap="none" lIns="91332" tIns="45667" rIns="91332" bIns="45667">
            <a:spAutoFit/>
          </a:bodyPr>
          <a:lstStyle/>
          <a:p>
            <a:pPr algn="r" defTabSz="1219200"/>
            <a:r>
              <a:rPr lang="en-US" altLang="zh-CN" sz="80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THANKS!</a:t>
            </a:r>
            <a:endParaRPr lang="en-US" altLang="zh-CN" sz="8000" b="1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081440"/>
            <a:ext cx="5876926" cy="5776561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9521528" y="5778125"/>
            <a:ext cx="21499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分享部门名称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2022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endParaRPr 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412167" y="6071056"/>
            <a:ext cx="22365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分享会主题的英文注解分享会主题的英文注解</a:t>
            </a:r>
            <a:endParaRPr lang="en-US" altLang="zh-CN" sz="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sz="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COMMONDATA" val="eyJoZGlkIjoiZDc1MDEwODkwNzMxZDZkNGU5NTNkYmYzODdiYzYyNWIifQ==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495</Words>
  <Application>WPS 演示</Application>
  <PresentationFormat>宽屏</PresentationFormat>
  <Paragraphs>118</Paragraphs>
  <Slides>6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9" baseType="lpstr">
      <vt:lpstr>Arial</vt:lpstr>
      <vt:lpstr>宋体</vt:lpstr>
      <vt:lpstr>Wingdings</vt:lpstr>
      <vt:lpstr>Poppins</vt:lpstr>
      <vt:lpstr>微软雅黑</vt:lpstr>
      <vt:lpstr>Times New Roman</vt:lpstr>
      <vt:lpstr>等线</vt:lpstr>
      <vt:lpstr>Lato</vt:lpstr>
      <vt:lpstr>A bite</vt:lpstr>
      <vt:lpstr>等线 Light</vt:lpstr>
      <vt:lpstr>Calibri</vt:lpstr>
      <vt:lpstr>Arial Unicode MS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欢迎来到品牌传播部述职现场</dc:title>
  <dc:creator>819192389@qq.com</dc:creator>
  <cp:lastModifiedBy>丛琳Lynn</cp:lastModifiedBy>
  <cp:revision>451</cp:revision>
  <dcterms:created xsi:type="dcterms:W3CDTF">2022-03-15T00:29:00Z</dcterms:created>
  <dcterms:modified xsi:type="dcterms:W3CDTF">2022-07-12T02:34:04Z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E3868213A8224AB5A4F6C0705CB58BA5</vt:lpwstr>
  </property>
  <property fmtid="{D5CDD505-2E9C-101B-9397-08002B2CF9AE}" pid="3" name="KSOProductBuildVer">
    <vt:lpwstr>2052-11.1.0.11830</vt:lpwstr>
  </property>
</Properties>
</file>